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0" r:id="rId2"/>
    <p:sldId id="261" r:id="rId3"/>
    <p:sldId id="262" r:id="rId4"/>
    <p:sldId id="263" r:id="rId5"/>
    <p:sldId id="265" r:id="rId6"/>
    <p:sldId id="264" r:id="rId7"/>
  </p:sldIdLst>
  <p:sldSz cx="6858000" cy="9144000" type="screen4x3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Default Section" id="{D490FF1D-0632-4FF0-A7B7-2BA62CC4276D}">
          <p14:sldIdLst>
            <p14:sldId id="258"/>
            <p14:sldId id="259"/>
            <p14:sldId id="260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-3630" y="-6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039" y="2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F47474-C870-45C3-8E29-E326888436BF}" type="datetimeFigureOut">
              <a:rPr lang="en-SG" smtClean="0"/>
              <a:pPr/>
              <a:t>13/1/2019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6300" y="1243013"/>
            <a:ext cx="25146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086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039" y="944086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EE5F87-280D-439D-A4C4-F77F56385C8C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="" xmlns:p14="http://schemas.microsoft.com/office/powerpoint/2010/main" val="1451700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F1FEC-E899-47E0-9DDC-8247E780ABAF}" type="datetimeFigureOut">
              <a:rPr lang="en-US" smtClean="0"/>
              <a:pPr/>
              <a:t>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216C4-80C9-4934-A4BB-4BE65C328F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F1FEC-E899-47E0-9DDC-8247E780ABAF}" type="datetimeFigureOut">
              <a:rPr lang="en-US" smtClean="0"/>
              <a:pPr/>
              <a:t>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216C4-80C9-4934-A4BB-4BE65C328F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F1FEC-E899-47E0-9DDC-8247E780ABAF}" type="datetimeFigureOut">
              <a:rPr lang="en-US" smtClean="0"/>
              <a:pPr/>
              <a:t>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216C4-80C9-4934-A4BB-4BE65C328F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F1FEC-E899-47E0-9DDC-8247E780ABAF}" type="datetimeFigureOut">
              <a:rPr lang="en-US" smtClean="0"/>
              <a:pPr/>
              <a:t>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216C4-80C9-4934-A4BB-4BE65C328F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F1FEC-E899-47E0-9DDC-8247E780ABAF}" type="datetimeFigureOut">
              <a:rPr lang="en-US" smtClean="0"/>
              <a:pPr/>
              <a:t>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216C4-80C9-4934-A4BB-4BE65C328F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F1FEC-E899-47E0-9DDC-8247E780ABAF}" type="datetimeFigureOut">
              <a:rPr lang="en-US" smtClean="0"/>
              <a:pPr/>
              <a:t>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216C4-80C9-4934-A4BB-4BE65C328F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F1FEC-E899-47E0-9DDC-8247E780ABAF}" type="datetimeFigureOut">
              <a:rPr lang="en-US" smtClean="0"/>
              <a:pPr/>
              <a:t>1/13/2019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216C4-80C9-4934-A4BB-4BE65C328F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F1FEC-E899-47E0-9DDC-8247E780ABAF}" type="datetimeFigureOut">
              <a:rPr lang="en-US" smtClean="0"/>
              <a:pPr/>
              <a:t>1/13/2019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216C4-80C9-4934-A4BB-4BE65C328F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F1FEC-E899-47E0-9DDC-8247E780ABAF}" type="datetimeFigureOut">
              <a:rPr lang="en-US" smtClean="0"/>
              <a:pPr/>
              <a:t>1/13/2019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216C4-80C9-4934-A4BB-4BE65C328F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F1FEC-E899-47E0-9DDC-8247E780ABAF}" type="datetimeFigureOut">
              <a:rPr lang="en-US" smtClean="0"/>
              <a:pPr/>
              <a:t>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216C4-80C9-4934-A4BB-4BE65C328F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F1FEC-E899-47E0-9DDC-8247E780ABAF}" type="datetimeFigureOut">
              <a:rPr lang="en-US" smtClean="0"/>
              <a:pPr/>
              <a:t>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216C4-80C9-4934-A4BB-4BE65C328F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F1FEC-E899-47E0-9DDC-8247E780ABAF}" type="datetimeFigureOut">
              <a:rPr lang="en-US" smtClean="0"/>
              <a:pPr/>
              <a:t>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216C4-80C9-4934-A4BB-4BE65C328F7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l="14612" t="12800" r="17199" b="5829"/>
          <a:stretch>
            <a:fillRect/>
          </a:stretch>
        </p:blipFill>
        <p:spPr bwMode="auto">
          <a:xfrm rot="16200000">
            <a:off x="1561420" y="-647019"/>
            <a:ext cx="2971800" cy="4723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 l="12177" t="4571" r="8676" b="4914"/>
          <a:stretch>
            <a:fillRect/>
          </a:stretch>
        </p:blipFill>
        <p:spPr bwMode="auto">
          <a:xfrm rot="16200000">
            <a:off x="1502899" y="2611902"/>
            <a:ext cx="3124200" cy="4758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858000" cy="899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 r="3947" b="2298"/>
          <a:stretch>
            <a:fillRect/>
          </a:stretch>
        </p:blipFill>
        <p:spPr bwMode="auto">
          <a:xfrm>
            <a:off x="0" y="-1"/>
            <a:ext cx="6858000" cy="905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 t="1875"/>
          <a:stretch>
            <a:fillRect/>
          </a:stretch>
        </p:blipFill>
        <p:spPr bwMode="auto">
          <a:xfrm>
            <a:off x="0" y="0"/>
            <a:ext cx="6629400" cy="903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686550" cy="891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858000" cy="899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4746</TotalTime>
  <Words>0</Words>
  <Application>Microsoft Office PowerPoint</Application>
  <PresentationFormat>On-screen Show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Fairchild Semiconductor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United Channel</cp:lastModifiedBy>
  <cp:revision>369</cp:revision>
  <cp:lastPrinted>2017-12-18T11:11:16Z</cp:lastPrinted>
  <dcterms:created xsi:type="dcterms:W3CDTF">2017-01-11T03:57:11Z</dcterms:created>
  <dcterms:modified xsi:type="dcterms:W3CDTF">2019-01-13T05:43:14Z</dcterms:modified>
</cp:coreProperties>
</file>